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7" r:id="rId3"/>
    <p:sldId id="268" r:id="rId4"/>
    <p:sldId id="269" r:id="rId5"/>
    <p:sldId id="271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563AA"/>
    <a:srgbClr val="13B794"/>
    <a:srgbClr val="FFC000"/>
    <a:srgbClr val="9EC979"/>
    <a:srgbClr val="F4944A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47" d="100"/>
          <a:sy n="47" d="100"/>
        </p:scale>
        <p:origin x="77" y="7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15/02/2022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15/02/2022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15/02/2022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15/02/2022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15/02/2022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15/02/2022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15/02/2022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15/02/2022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15/02/2022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15/02/2022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15/02/2022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15/02/2022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emf"/><Relationship Id="rId4" Type="http://schemas.openxmlformats.org/officeDocument/2006/relationships/image" Target="../media/image4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2.png"/><Relationship Id="rId7" Type="http://schemas.openxmlformats.org/officeDocument/2006/relationships/image" Target="../media/image1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11" Type="http://schemas.openxmlformats.org/officeDocument/2006/relationships/image" Target="../media/image16.png"/><Relationship Id="rId5" Type="http://schemas.openxmlformats.org/officeDocument/2006/relationships/image" Target="../media/image10.jpeg"/><Relationship Id="rId10" Type="http://schemas.openxmlformats.org/officeDocument/2006/relationships/image" Target="../media/image15.png"/><Relationship Id="rId4" Type="http://schemas.openxmlformats.org/officeDocument/2006/relationships/image" Target="../media/image9.png"/><Relationship Id="rId9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00B050"/>
          </a:solidFill>
        </p:spPr>
        <p:txBody>
          <a:bodyPr/>
          <a:lstStyle/>
          <a:p>
            <a:r>
              <a:rPr lang="fr-FR" b="1" dirty="0">
                <a:solidFill>
                  <a:srgbClr val="FEFEFE"/>
                </a:solidFill>
              </a:rPr>
              <a:t>Activités d’oral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fr-FR" sz="4400"/>
              <a:t>Semaine 8</a:t>
            </a:r>
            <a:endParaRPr lang="fr-FR" sz="4400" dirty="0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0559BA61-89C9-4C2C-89C2-BCC26C693E1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 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5CB5A43C-7197-47E6-912D-F9A5F2AFA2F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812677" cy="18138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82812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00CA2D03-493E-4957-8E2E-4B93E4D95AC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F0D44C4B-C6CF-4F04-8BEC-F778A95EADE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  <p:sp>
        <p:nvSpPr>
          <p:cNvPr id="8" name="ZoneTexte 7">
            <a:extLst>
              <a:ext uri="{FF2B5EF4-FFF2-40B4-BE49-F238E27FC236}">
                <a16:creationId xmlns:a16="http://schemas.microsoft.com/office/drawing/2014/main" id="{42C23875-5E7C-4229-A8D0-B4F031F92837}"/>
              </a:ext>
            </a:extLst>
          </p:cNvPr>
          <p:cNvSpPr txBox="1"/>
          <p:nvPr/>
        </p:nvSpPr>
        <p:spPr>
          <a:xfrm>
            <a:off x="2720888" y="5550655"/>
            <a:ext cx="7848872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000" b="0" i="1" u="none" strike="noStrike" kern="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</a:rPr>
              <a:t>Oral 3 Je participe à des échanges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000" b="0" i="1" u="none" strike="noStrike" kern="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</a:rPr>
              <a:t>G17 J’utilise des phrases négatives</a:t>
            </a:r>
          </a:p>
        </p:txBody>
      </p:sp>
      <p:sp>
        <p:nvSpPr>
          <p:cNvPr id="9" name="Titre 1">
            <a:extLst>
              <a:ext uri="{FF2B5EF4-FFF2-40B4-BE49-F238E27FC236}">
                <a16:creationId xmlns:a16="http://schemas.microsoft.com/office/drawing/2014/main" id="{D4AD7A87-1AA9-4DA9-BED6-AB62D5A9DC93}"/>
              </a:ext>
            </a:extLst>
          </p:cNvPr>
          <p:cNvSpPr txBox="1">
            <a:spLocks/>
          </p:cNvSpPr>
          <p:nvPr/>
        </p:nvSpPr>
        <p:spPr>
          <a:xfrm>
            <a:off x="2548101" y="258802"/>
            <a:ext cx="3240360" cy="68119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fr-FR" sz="3200" dirty="0" err="1">
                <a:solidFill>
                  <a:prstClr val="black"/>
                </a:solidFill>
                <a:latin typeface="Calibri"/>
              </a:rPr>
              <a:t>Negativo</a:t>
            </a:r>
            <a:endParaRPr lang="fr-FR" sz="3200" dirty="0">
              <a:solidFill>
                <a:prstClr val="black"/>
              </a:solidFill>
              <a:latin typeface="Calibri"/>
            </a:endParaRP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3EDA4195-7AEF-4116-B563-90EC85D79FA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89852" y="1374191"/>
            <a:ext cx="2808311" cy="2173936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30BB6BC8-3BA8-4BE3-A4D1-64C4984A449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185384" y="3174391"/>
            <a:ext cx="2808312" cy="21635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44421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00CA2D03-493E-4957-8E2E-4B93E4D95AC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F0D44C4B-C6CF-4F04-8BEC-F778A95EADE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  <p:sp>
        <p:nvSpPr>
          <p:cNvPr id="8" name="Titre 1">
            <a:extLst>
              <a:ext uri="{FF2B5EF4-FFF2-40B4-BE49-F238E27FC236}">
                <a16:creationId xmlns:a16="http://schemas.microsoft.com/office/drawing/2014/main" id="{E86DF4AD-A8D2-4386-BA31-9DCD11D606A5}"/>
              </a:ext>
            </a:extLst>
          </p:cNvPr>
          <p:cNvSpPr txBox="1">
            <a:spLocks/>
          </p:cNvSpPr>
          <p:nvPr/>
        </p:nvSpPr>
        <p:spPr>
          <a:xfrm>
            <a:off x="2764092" y="258802"/>
            <a:ext cx="4114800" cy="70767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2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Impero</a:t>
            </a:r>
          </a:p>
        </p:txBody>
      </p:sp>
      <p:sp>
        <p:nvSpPr>
          <p:cNvPr id="9" name="Espace réservé du texte 3">
            <a:extLst>
              <a:ext uri="{FF2B5EF4-FFF2-40B4-BE49-F238E27FC236}">
                <a16:creationId xmlns:a16="http://schemas.microsoft.com/office/drawing/2014/main" id="{FF65D96E-36AA-4F15-9D9A-570718858FA5}"/>
              </a:ext>
            </a:extLst>
          </p:cNvPr>
          <p:cNvSpPr txBox="1">
            <a:spLocks/>
          </p:cNvSpPr>
          <p:nvPr/>
        </p:nvSpPr>
        <p:spPr>
          <a:xfrm>
            <a:off x="2792185" y="5555239"/>
            <a:ext cx="7571184" cy="847820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2400" b="0" i="1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Oral 3 Je participe à des échanges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2400" b="0" i="1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G15 J’utilise des phrases impératives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81F3DD3D-71F5-450E-8466-0EDF448D116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93274" y="1338093"/>
            <a:ext cx="3483085" cy="2711001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ACCAE13D-A2BA-4FD9-8BC7-886B20B925E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577777" y="2336659"/>
            <a:ext cx="4114800" cy="31657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58906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00CA2D03-493E-4957-8E2E-4B93E4D95AC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F0D44C4B-C6CF-4F04-8BEC-F778A95EADE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  <p:sp>
        <p:nvSpPr>
          <p:cNvPr id="13" name="Titre 1">
            <a:extLst>
              <a:ext uri="{FF2B5EF4-FFF2-40B4-BE49-F238E27FC236}">
                <a16:creationId xmlns:a16="http://schemas.microsoft.com/office/drawing/2014/main" id="{4D2804C0-2B27-4953-ADB7-F2F6EE6E0BB4}"/>
              </a:ext>
            </a:extLst>
          </p:cNvPr>
          <p:cNvSpPr txBox="1">
            <a:spLocks/>
          </p:cNvSpPr>
          <p:nvPr/>
        </p:nvSpPr>
        <p:spPr>
          <a:xfrm>
            <a:off x="2444873" y="224097"/>
            <a:ext cx="3008313" cy="65799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200" b="1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Un poème</a:t>
            </a:r>
            <a:endParaRPr kumimoji="0" lang="fr-FR" sz="3200" b="1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j-ea"/>
              <a:cs typeface="+mj-cs"/>
            </a:endParaRPr>
          </a:p>
        </p:txBody>
      </p:sp>
      <p:sp>
        <p:nvSpPr>
          <p:cNvPr id="14" name="Espace réservé du texte 3">
            <a:extLst>
              <a:ext uri="{FF2B5EF4-FFF2-40B4-BE49-F238E27FC236}">
                <a16:creationId xmlns:a16="http://schemas.microsoft.com/office/drawing/2014/main" id="{85336B0A-1F57-4D36-889C-74D8F8BB5932}"/>
              </a:ext>
            </a:extLst>
          </p:cNvPr>
          <p:cNvSpPr txBox="1">
            <a:spLocks/>
          </p:cNvSpPr>
          <p:nvPr/>
        </p:nvSpPr>
        <p:spPr>
          <a:xfrm>
            <a:off x="2460491" y="5621250"/>
            <a:ext cx="5249029" cy="8716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fr-FR" sz="1000" b="0" i="0" u="none" strike="noStrike" kern="120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2400" b="0" i="1" u="none" strike="noStrike" kern="1200" cap="none" spc="0" normalizeH="0" baseline="0" noProof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Oral 2 : Je mets en voix le poème.</a:t>
            </a:r>
            <a:endParaRPr kumimoji="0" lang="fr-FR" sz="2400" b="0" i="1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5" name="Espace réservé du contenu 4">
            <a:extLst>
              <a:ext uri="{FF2B5EF4-FFF2-40B4-BE49-F238E27FC236}">
                <a16:creationId xmlns:a16="http://schemas.microsoft.com/office/drawing/2014/main" id="{53B4C60C-EBFD-4F79-858C-DBB07C5CD41E}"/>
              </a:ext>
            </a:extLst>
          </p:cNvPr>
          <p:cNvSpPr txBox="1">
            <a:spLocks/>
          </p:cNvSpPr>
          <p:nvPr/>
        </p:nvSpPr>
        <p:spPr>
          <a:xfrm>
            <a:off x="2460491" y="2495646"/>
            <a:ext cx="4024894" cy="15086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320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Je récite mon poème.</a:t>
            </a:r>
            <a:endParaRPr kumimoji="0" lang="fr-FR" sz="2400" b="0" i="0" u="none" strike="noStrike" kern="120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fr-FR" sz="32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16" name="Image 15">
            <a:extLst>
              <a:ext uri="{FF2B5EF4-FFF2-40B4-BE49-F238E27FC236}">
                <a16:creationId xmlns:a16="http://schemas.microsoft.com/office/drawing/2014/main" id="{7AA1D2B2-EF86-4426-B581-FEBB2BBDC00B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73416" y="1440816"/>
            <a:ext cx="3724737" cy="36083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4639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PERIODE 5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00CA2D03-493E-4957-8E2E-4B93E4D95AC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F0D44C4B-C6CF-4F04-8BEC-F778A95EADE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  <p:sp>
        <p:nvSpPr>
          <p:cNvPr id="8" name="Titre 1">
            <a:extLst>
              <a:ext uri="{FF2B5EF4-FFF2-40B4-BE49-F238E27FC236}">
                <a16:creationId xmlns:a16="http://schemas.microsoft.com/office/drawing/2014/main" id="{F419FF56-C6DB-4BC9-AF0E-7DC011259E5E}"/>
              </a:ext>
            </a:extLst>
          </p:cNvPr>
          <p:cNvSpPr txBox="1">
            <a:spLocks/>
          </p:cNvSpPr>
          <p:nvPr/>
        </p:nvSpPr>
        <p:spPr>
          <a:xfrm>
            <a:off x="1465158" y="116985"/>
            <a:ext cx="5408663" cy="65799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200" b="1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Mine de rien</a:t>
            </a:r>
            <a:endParaRPr kumimoji="0" lang="fr-FR" sz="3200" b="1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j-ea"/>
              <a:cs typeface="+mj-cs"/>
            </a:endParaRPr>
          </a:p>
        </p:txBody>
      </p:sp>
      <p:sp>
        <p:nvSpPr>
          <p:cNvPr id="9" name="Espace réservé du texte 3">
            <a:extLst>
              <a:ext uri="{FF2B5EF4-FFF2-40B4-BE49-F238E27FC236}">
                <a16:creationId xmlns:a16="http://schemas.microsoft.com/office/drawing/2014/main" id="{7250DDB3-3E87-42A4-9D7D-DFE4821E6D4F}"/>
              </a:ext>
            </a:extLst>
          </p:cNvPr>
          <p:cNvSpPr txBox="1">
            <a:spLocks/>
          </p:cNvSpPr>
          <p:nvPr/>
        </p:nvSpPr>
        <p:spPr>
          <a:xfrm>
            <a:off x="1480776" y="5514138"/>
            <a:ext cx="5609069" cy="8716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fr-FR" sz="1000" b="0" i="0" u="none" strike="noStrike" kern="120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2400" b="0" i="1" u="none" strike="noStrike" kern="1200" cap="none" spc="0" normalizeH="0" baseline="0" noProof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Oral 3 : Je participe à des échanges</a:t>
            </a:r>
            <a:endParaRPr kumimoji="0" lang="fr-FR" sz="2400" b="0" i="1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B8AFA95C-430A-43EC-9168-14C49E36C8A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54182" y="445981"/>
            <a:ext cx="5842760" cy="5513947"/>
          </a:xfrm>
          <a:prstGeom prst="rect">
            <a:avLst/>
          </a:prstGeom>
        </p:spPr>
      </p:pic>
      <p:pic>
        <p:nvPicPr>
          <p:cNvPr id="21" name="Picture 10" descr="Bitcoin, Btc, Eth, Crypto, Mining, Mine">
            <a:extLst>
              <a:ext uri="{FF2B5EF4-FFF2-40B4-BE49-F238E27FC236}">
                <a16:creationId xmlns:a16="http://schemas.microsoft.com/office/drawing/2014/main" id="{FCF168B0-4017-4565-8C88-91054224E20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4915" y="1216597"/>
            <a:ext cx="3855923" cy="38559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2" descr="Diamond, Precious Stone, Gem, Gem Stone">
            <a:extLst>
              <a:ext uri="{FF2B5EF4-FFF2-40B4-BE49-F238E27FC236}">
                <a16:creationId xmlns:a16="http://schemas.microsoft.com/office/drawing/2014/main" id="{5E95793D-8D90-423B-9C7B-0A8950F901C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34387">
            <a:off x="3365087" y="3881226"/>
            <a:ext cx="731751" cy="4598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16" descr="Diamond, Jewel, Gem, Stone, Luxury, Jewelry, Brilliant">
            <a:extLst>
              <a:ext uri="{FF2B5EF4-FFF2-40B4-BE49-F238E27FC236}">
                <a16:creationId xmlns:a16="http://schemas.microsoft.com/office/drawing/2014/main" id="{1C8C731B-FD28-4324-A923-B70908124A4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155403">
            <a:off x="1837891" y="3701221"/>
            <a:ext cx="768029" cy="6276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Picture 18" descr="Red, Gems, Ruby, Stones, Minerals, Precious, Crystals">
            <a:extLst>
              <a:ext uri="{FF2B5EF4-FFF2-40B4-BE49-F238E27FC236}">
                <a16:creationId xmlns:a16="http://schemas.microsoft.com/office/drawing/2014/main" id="{A610530E-149E-421E-99CE-A2AA8C745A5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59579" y="3550963"/>
            <a:ext cx="417041" cy="4640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Picture 26" descr="Diamond, Gem, Gemstone, Jewel, Polished">
            <a:extLst>
              <a:ext uri="{FF2B5EF4-FFF2-40B4-BE49-F238E27FC236}">
                <a16:creationId xmlns:a16="http://schemas.microsoft.com/office/drawing/2014/main" id="{AE08D3F9-0244-43E7-8C32-D57707EF34D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01947" y="4015058"/>
            <a:ext cx="540716" cy="5391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28" descr="Yellow, Mineral, Natural, Stone, Rock, Mine, Shiny">
            <a:extLst>
              <a:ext uri="{FF2B5EF4-FFF2-40B4-BE49-F238E27FC236}">
                <a16:creationId xmlns:a16="http://schemas.microsoft.com/office/drawing/2014/main" id="{7D9E23EE-7040-4433-A992-C395505543B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9260" y="3888336"/>
            <a:ext cx="502458" cy="5415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Picture 30" descr="Amethyst, Crystal, Diamond, Emerald, Gemstone, Jewel">
            <a:extLst>
              <a:ext uri="{FF2B5EF4-FFF2-40B4-BE49-F238E27FC236}">
                <a16:creationId xmlns:a16="http://schemas.microsoft.com/office/drawing/2014/main" id="{E0A15C6F-A2E4-43C1-BCD9-BD3B65C25EB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3212" y="3644416"/>
            <a:ext cx="611560" cy="455485"/>
          </a:xfrm>
          <a:prstGeom prst="rect">
            <a:avLst/>
          </a:prstGeom>
          <a:noFill/>
          <a:effectLst>
            <a:glow>
              <a:srgbClr val="4F81BD">
                <a:alpha val="40000"/>
              </a:srgbClr>
            </a:glow>
            <a:outerShdw dist="50800" dir="5400000" sx="85000" sy="85000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09817403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45</TotalTime>
  <Words>68</Words>
  <Application>Microsoft Office PowerPoint</Application>
  <PresentationFormat>Grand écran</PresentationFormat>
  <Paragraphs>20</Paragraphs>
  <Slides>5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Thème Office</vt:lpstr>
      <vt:lpstr>Activités d’oral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revision>20</cp:revision>
  <dcterms:created xsi:type="dcterms:W3CDTF">2021-07-17T07:25:24Z</dcterms:created>
  <dcterms:modified xsi:type="dcterms:W3CDTF">2022-02-15T19:00:56Z</dcterms:modified>
</cp:coreProperties>
</file>